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8" r:id="rId3"/>
    <p:sldId id="273" r:id="rId4"/>
    <p:sldId id="266" r:id="rId5"/>
    <p:sldId id="267" r:id="rId6"/>
    <p:sldId id="268" r:id="rId7"/>
    <p:sldId id="269" r:id="rId8"/>
    <p:sldId id="274" r:id="rId9"/>
    <p:sldId id="270" r:id="rId10"/>
    <p:sldId id="271" r:id="rId11"/>
    <p:sldId id="272" r:id="rId12"/>
    <p:sldId id="276" r:id="rId13"/>
    <p:sldId id="278" r:id="rId14"/>
    <p:sldId id="279" r:id="rId15"/>
    <p:sldId id="280" r:id="rId16"/>
    <p:sldId id="281" r:id="rId17"/>
    <p:sldId id="282" r:id="rId18"/>
    <p:sldId id="283" r:id="rId19"/>
    <p:sldId id="265" r:id="rId20"/>
  </p:sldIdLst>
  <p:sldSz cx="9144000" cy="5143500" type="screen16x9"/>
  <p:notesSz cx="6858000" cy="9144000"/>
  <p:embeddedFontLs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Playfair Display" panose="00000500000000000000" pitchFamily="2" charset="-18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1547FF-EEE5-4187-807D-20E5B5C009FB}">
  <a:tblStyle styleId="{6F1547FF-EEE5-4187-807D-20E5B5C009F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okt.sed.inf.szte.hu/2023_ib153i-3_etel/2023_ib153i-3_etel/-/tree/main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6;p2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2"/>
          <p:cNvSpPr txBox="1"/>
          <p:nvPr/>
        </p:nvSpPr>
        <p:spPr>
          <a:xfrm>
            <a:off x="0" y="4502475"/>
            <a:ext cx="91440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0" i="0" u="none" strike="noStrike" cap="non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2023_ib153i-3_etel</a:t>
            </a:r>
            <a:endParaRPr sz="105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DBDEE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" name="Google Shape;33;p5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6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Google Shape;47;p8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" name="Google Shape;5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F étel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0"/>
          <p:cNvSpPr txBox="1"/>
          <p:nvPr/>
        </p:nvSpPr>
        <p:spPr>
          <a:xfrm>
            <a:off x="278600" y="4329875"/>
            <a:ext cx="3307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2023_ib153i-3_etel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1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1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lue-gold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278600" y="4329875"/>
            <a:ext cx="3307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2023_ib153i-3_etel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4879175" y="4286250"/>
            <a:ext cx="42648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Rendszerfejlesztés I. prezentáció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126275" y="0"/>
            <a:ext cx="1017725" cy="101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072354" y="-33650"/>
            <a:ext cx="1053921" cy="105137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rPr lang="en" dirty="0"/>
              <a:t>Rendszerfejlesztés I.</a:t>
            </a:r>
            <a:endParaRPr dirty="0"/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</a:pPr>
            <a:r>
              <a:rPr lang="hu-HU" dirty="0"/>
              <a:t>2. </a:t>
            </a:r>
            <a:r>
              <a:rPr lang="en" dirty="0"/>
              <a:t>Mérföldkő Prezentáció</a:t>
            </a:r>
            <a:endParaRPr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2023_IB153I-3_Etel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képernyőkép, szoftver, Webhely látható&#10;&#10;Automatikusan generált leírás">
            <a:extLst>
              <a:ext uri="{FF2B5EF4-FFF2-40B4-BE49-F238E27FC236}">
                <a16:creationId xmlns:a16="http://schemas.microsoft.com/office/drawing/2014/main" id="{4CAA7914-AA99-DFBB-25B7-AF83C84FA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811" y="1880454"/>
            <a:ext cx="3169179" cy="2462946"/>
          </a:xfrm>
          <a:prstGeom prst="rect">
            <a:avLst/>
          </a:prstGeom>
        </p:spPr>
      </p:pic>
      <p:pic>
        <p:nvPicPr>
          <p:cNvPr id="6" name="Kép 5" descr="A képen szöveg, számítógép, képernyőkép, Webhely látható&#10;&#10;Automatikusan generált leírás">
            <a:extLst>
              <a:ext uri="{FF2B5EF4-FFF2-40B4-BE49-F238E27FC236}">
                <a16:creationId xmlns:a16="http://schemas.microsoft.com/office/drawing/2014/main" id="{1EF9E0B1-876D-4DB3-611A-DF4471697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9" y="681128"/>
            <a:ext cx="2789760" cy="2157415"/>
          </a:xfrm>
          <a:prstGeom prst="rect">
            <a:avLst/>
          </a:prstGeom>
        </p:spPr>
      </p:pic>
      <p:pic>
        <p:nvPicPr>
          <p:cNvPr id="3" name="Kép 2" descr="A képen szöveg, képernyőkép, szoftver, Weblap látható&#10;&#10;Automatikusan generált leírás">
            <a:extLst>
              <a:ext uri="{FF2B5EF4-FFF2-40B4-BE49-F238E27FC236}">
                <a16:creationId xmlns:a16="http://schemas.microsoft.com/office/drawing/2014/main" id="{E617DD6B-E24F-F3FD-A999-8C1C84F9F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958" y="816859"/>
            <a:ext cx="2672507" cy="235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111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képernyőkép, tervezés, illusztráció látható&#10;&#10;Automatikusan generált leírás">
            <a:extLst>
              <a:ext uri="{FF2B5EF4-FFF2-40B4-BE49-F238E27FC236}">
                <a16:creationId xmlns:a16="http://schemas.microsoft.com/office/drawing/2014/main" id="{C847A324-7BA2-D7BA-F017-343C9BEFF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796" y="521497"/>
            <a:ext cx="2171808" cy="2371723"/>
          </a:xfrm>
          <a:prstGeom prst="rect">
            <a:avLst/>
          </a:prstGeom>
        </p:spPr>
      </p:pic>
      <p:pic>
        <p:nvPicPr>
          <p:cNvPr id="6" name="Kép 5" descr="A képen szöveg, képernyőkép, Webhely, szoftver látható&#10;&#10;Automatikusan generált leírás">
            <a:extLst>
              <a:ext uri="{FF2B5EF4-FFF2-40B4-BE49-F238E27FC236}">
                <a16:creationId xmlns:a16="http://schemas.microsoft.com/office/drawing/2014/main" id="{C69301E1-7AE6-B61E-46CB-DBCD33A23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11" y="121443"/>
            <a:ext cx="3427152" cy="2650331"/>
          </a:xfrm>
          <a:prstGeom prst="rect">
            <a:avLst/>
          </a:prstGeom>
        </p:spPr>
      </p:pic>
      <p:pic>
        <p:nvPicPr>
          <p:cNvPr id="8" name="Kép 7" descr="A képen szöveg, képernyőkép, tervezés látható&#10;&#10;Automatikusan generált leírás">
            <a:extLst>
              <a:ext uri="{FF2B5EF4-FFF2-40B4-BE49-F238E27FC236}">
                <a16:creationId xmlns:a16="http://schemas.microsoft.com/office/drawing/2014/main" id="{FF7ADBB8-92BC-81AD-7961-B37FC675D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9837" y="1303735"/>
            <a:ext cx="3244163" cy="250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68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képernyőkép, Gyorsétel, menü látható&#10;&#10;Automatikusan generált leírás">
            <a:extLst>
              <a:ext uri="{FF2B5EF4-FFF2-40B4-BE49-F238E27FC236}">
                <a16:creationId xmlns:a16="http://schemas.microsoft.com/office/drawing/2014/main" id="{7B3AAA21-DABA-7977-6992-66437094A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06" y="344994"/>
            <a:ext cx="2299432" cy="2091024"/>
          </a:xfrm>
          <a:prstGeom prst="rect">
            <a:avLst/>
          </a:prstGeom>
        </p:spPr>
      </p:pic>
      <p:pic>
        <p:nvPicPr>
          <p:cNvPr id="6" name="Kép 5" descr="A képen szöveg, képernyőkép, tervezés látható&#10;&#10;Automatikusan generált leírás">
            <a:extLst>
              <a:ext uri="{FF2B5EF4-FFF2-40B4-BE49-F238E27FC236}">
                <a16:creationId xmlns:a16="http://schemas.microsoft.com/office/drawing/2014/main" id="{88A1F87B-B23F-A690-ED22-056F9964C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025" y="344995"/>
            <a:ext cx="2687176" cy="2091024"/>
          </a:xfrm>
          <a:prstGeom prst="rect">
            <a:avLst/>
          </a:prstGeom>
        </p:spPr>
      </p:pic>
      <p:pic>
        <p:nvPicPr>
          <p:cNvPr id="8" name="Kép 7" descr="A képen szöveg, képernyőkép, menü, Gyorsétel látható&#10;&#10;Automatikusan generált leírás">
            <a:extLst>
              <a:ext uri="{FF2B5EF4-FFF2-40B4-BE49-F238E27FC236}">
                <a16:creationId xmlns:a16="http://schemas.microsoft.com/office/drawing/2014/main" id="{2DB92A3A-E1A6-9EFD-51DF-56100F249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0887" y="1052225"/>
            <a:ext cx="2347001" cy="2519649"/>
          </a:xfrm>
          <a:prstGeom prst="rect">
            <a:avLst/>
          </a:prstGeom>
        </p:spPr>
      </p:pic>
      <p:pic>
        <p:nvPicPr>
          <p:cNvPr id="10" name="Kép 9" descr="A képen szöveg, képernyőkép, szoftver, tervezés látható&#10;&#10;Automatikusan generált leírás">
            <a:extLst>
              <a:ext uri="{FF2B5EF4-FFF2-40B4-BE49-F238E27FC236}">
                <a16:creationId xmlns:a16="http://schemas.microsoft.com/office/drawing/2014/main" id="{F0F132EC-B2E3-8057-C13E-848684EF3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2338" y="2571750"/>
            <a:ext cx="2357837" cy="198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4229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diagram, Párhuzamos, sor látható&#10;&#10;Automatikusan generált leírás">
            <a:extLst>
              <a:ext uri="{FF2B5EF4-FFF2-40B4-BE49-F238E27FC236}">
                <a16:creationId xmlns:a16="http://schemas.microsoft.com/office/drawing/2014/main" id="{C8A536EB-7CFC-BDE0-C152-D99A22F01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67" y="242888"/>
            <a:ext cx="2710667" cy="2571750"/>
          </a:xfrm>
          <a:prstGeom prst="rect">
            <a:avLst/>
          </a:prstGeom>
        </p:spPr>
      </p:pic>
      <p:pic>
        <p:nvPicPr>
          <p:cNvPr id="4" name="Kép 3" descr="A képen szöveg, diagram, Párhuzamos, sor látható&#10;&#10;Automatikusan generált leírás">
            <a:extLst>
              <a:ext uri="{FF2B5EF4-FFF2-40B4-BE49-F238E27FC236}">
                <a16:creationId xmlns:a16="http://schemas.microsoft.com/office/drawing/2014/main" id="{C5E993AA-CDDD-2592-C7E5-5BA2F88DA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284" y="171449"/>
            <a:ext cx="2881028" cy="2733381"/>
          </a:xfrm>
          <a:prstGeom prst="rect">
            <a:avLst/>
          </a:prstGeom>
        </p:spPr>
      </p:pic>
      <p:pic>
        <p:nvPicPr>
          <p:cNvPr id="5" name="Kép 4" descr="A képen szöveg, diagram, Párhuzamos, sor látható&#10;&#10;Automatikusan generált leírás">
            <a:extLst>
              <a:ext uri="{FF2B5EF4-FFF2-40B4-BE49-F238E27FC236}">
                <a16:creationId xmlns:a16="http://schemas.microsoft.com/office/drawing/2014/main" id="{CD141FD4-2A1D-8C28-CCE1-4064F9012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553" y="1528763"/>
            <a:ext cx="2843170" cy="273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57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A képen szöveg, diagram, Párhuzamos, sor látható&#10;&#10;Automatikusan generált leírás">
            <a:extLst>
              <a:ext uri="{FF2B5EF4-FFF2-40B4-BE49-F238E27FC236}">
                <a16:creationId xmlns:a16="http://schemas.microsoft.com/office/drawing/2014/main" id="{5B60861C-87DC-481F-43DC-C4696ADC1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203" y="2712751"/>
            <a:ext cx="2893342" cy="2426240"/>
          </a:xfrm>
          <a:prstGeom prst="rect">
            <a:avLst/>
          </a:prstGeom>
        </p:spPr>
      </p:pic>
      <p:pic>
        <p:nvPicPr>
          <p:cNvPr id="8" name="Kép 7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A4262C73-0FAE-7D39-882C-B0EBD5B70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6" y="2430749"/>
            <a:ext cx="3280585" cy="2571751"/>
          </a:xfrm>
          <a:prstGeom prst="rect">
            <a:avLst/>
          </a:prstGeom>
        </p:spPr>
      </p:pic>
      <p:pic>
        <p:nvPicPr>
          <p:cNvPr id="10" name="Kép 9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E7194162-8A2F-41B3-A901-9E7B39240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095" y="141000"/>
            <a:ext cx="3280585" cy="2571751"/>
          </a:xfrm>
          <a:prstGeom prst="rect">
            <a:avLst/>
          </a:prstGeom>
        </p:spPr>
      </p:pic>
      <p:pic>
        <p:nvPicPr>
          <p:cNvPr id="12" name="Kép 11" descr="A képen diagram, szöveg, Tervrajz, Műszaki rajz látható&#10;&#10;Automatikusan generált leírás">
            <a:extLst>
              <a:ext uri="{FF2B5EF4-FFF2-40B4-BE49-F238E27FC236}">
                <a16:creationId xmlns:a16="http://schemas.microsoft.com/office/drawing/2014/main" id="{11CEF168-F5C0-4774-9CED-5AFA5E78BC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2" y="141000"/>
            <a:ext cx="3624262" cy="2173574"/>
          </a:xfrm>
          <a:prstGeom prst="rect">
            <a:avLst/>
          </a:prstGeom>
        </p:spPr>
      </p:pic>
      <p:pic>
        <p:nvPicPr>
          <p:cNvPr id="15" name="Kép 14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5578BF13-FCF2-DE4C-0DEB-C396796C2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55" y="2430749"/>
            <a:ext cx="3280585" cy="2571751"/>
          </a:xfrm>
          <a:prstGeom prst="rect">
            <a:avLst/>
          </a:prstGeom>
        </p:spPr>
      </p:pic>
      <p:pic>
        <p:nvPicPr>
          <p:cNvPr id="16" name="Kép 15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BC2DFE60-6E39-FF07-3629-488E993A0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34" y="141000"/>
            <a:ext cx="3280585" cy="2571751"/>
          </a:xfrm>
          <a:prstGeom prst="rect">
            <a:avLst/>
          </a:prstGeom>
        </p:spPr>
      </p:pic>
      <p:pic>
        <p:nvPicPr>
          <p:cNvPr id="17" name="Kép 16" descr="A képen diagram, szöveg, Tervrajz, Műszaki rajz látható&#10;&#10;Automatikusan generált leírás">
            <a:extLst>
              <a:ext uri="{FF2B5EF4-FFF2-40B4-BE49-F238E27FC236}">
                <a16:creationId xmlns:a16="http://schemas.microsoft.com/office/drawing/2014/main" id="{682775BD-7652-9CDE-0487-34C3FE5D7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1" y="141000"/>
            <a:ext cx="3624262" cy="217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63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A képen szöveg, diagram, Párhuzamos, sor látható&#10;&#10;Automatikusan generált leírás">
            <a:extLst>
              <a:ext uri="{FF2B5EF4-FFF2-40B4-BE49-F238E27FC236}">
                <a16:creationId xmlns:a16="http://schemas.microsoft.com/office/drawing/2014/main" id="{6A7123EB-B4BF-E4A7-AD4C-8B5EA85C7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62" y="2828658"/>
            <a:ext cx="3245636" cy="2314842"/>
          </a:xfrm>
          <a:prstGeom prst="rect">
            <a:avLst/>
          </a:prstGeom>
        </p:spPr>
      </p:pic>
      <p:pic>
        <p:nvPicPr>
          <p:cNvPr id="8" name="Kép 7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8CCCDBF3-5B6D-CDBA-1005-C655C3B72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056" y="23739"/>
            <a:ext cx="2920260" cy="2807494"/>
          </a:xfrm>
          <a:prstGeom prst="rect">
            <a:avLst/>
          </a:prstGeom>
        </p:spPr>
      </p:pic>
      <p:pic>
        <p:nvPicPr>
          <p:cNvPr id="10" name="Kép 9" descr="A képen szöveg, diagram, Tervrajz, Műszaki rajz látható&#10;&#10;Automatikusan generált leírás">
            <a:extLst>
              <a:ext uri="{FF2B5EF4-FFF2-40B4-BE49-F238E27FC236}">
                <a16:creationId xmlns:a16="http://schemas.microsoft.com/office/drawing/2014/main" id="{97C1A84A-3600-F3B1-999E-1ADB5E4C4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5" y="71292"/>
            <a:ext cx="5136356" cy="27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1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diagram, Tervrajz, Műszaki rajz látható&#10;&#10;Automatikusan generált leírás">
            <a:extLst>
              <a:ext uri="{FF2B5EF4-FFF2-40B4-BE49-F238E27FC236}">
                <a16:creationId xmlns:a16="http://schemas.microsoft.com/office/drawing/2014/main" id="{C2A2C9A5-9F14-31D2-F360-1F629DA22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81" y="2882245"/>
            <a:ext cx="4655344" cy="2231738"/>
          </a:xfrm>
          <a:prstGeom prst="rect">
            <a:avLst/>
          </a:prstGeom>
        </p:spPr>
      </p:pic>
      <p:pic>
        <p:nvPicPr>
          <p:cNvPr id="5" name="Kép 4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83B09D12-5F3B-CC6C-5C1D-01E580498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193" y="195167"/>
            <a:ext cx="3719943" cy="2278427"/>
          </a:xfrm>
          <a:prstGeom prst="rect">
            <a:avLst/>
          </a:prstGeom>
        </p:spPr>
      </p:pic>
      <p:pic>
        <p:nvPicPr>
          <p:cNvPr id="7" name="Kép 6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5E0F3B78-F88F-25C3-AC2F-138DDE33D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124" y="2602712"/>
            <a:ext cx="2376920" cy="2614612"/>
          </a:xfrm>
          <a:prstGeom prst="rect">
            <a:avLst/>
          </a:prstGeom>
        </p:spPr>
      </p:pic>
      <p:pic>
        <p:nvPicPr>
          <p:cNvPr id="9" name="Kép 8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2D13F5D4-6024-86FB-2B73-ADC0E407B0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725" y="5292"/>
            <a:ext cx="2637338" cy="253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82847"/>
      </p:ext>
    </p:extLst>
  </p:cSld>
  <p:clrMapOvr>
    <a:masterClrMapping/>
  </p:clrMapOvr>
  <p:transition spd="slow"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1646A568-A40A-D7A9-8D5F-F7E0F17F8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994" y="2692105"/>
            <a:ext cx="4393406" cy="2361852"/>
          </a:xfrm>
          <a:prstGeom prst="rect">
            <a:avLst/>
          </a:prstGeom>
        </p:spPr>
      </p:pic>
      <p:pic>
        <p:nvPicPr>
          <p:cNvPr id="5" name="Kép 4" descr="A képen szöveg, diagram, Tervrajz, Műszaki rajz látható&#10;&#10;Automatikusan generált leírás">
            <a:extLst>
              <a:ext uri="{FF2B5EF4-FFF2-40B4-BE49-F238E27FC236}">
                <a16:creationId xmlns:a16="http://schemas.microsoft.com/office/drawing/2014/main" id="{D5C22EE0-1EE9-2093-10A1-47E0A99C0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03" y="2917173"/>
            <a:ext cx="3833351" cy="2136784"/>
          </a:xfrm>
          <a:prstGeom prst="rect">
            <a:avLst/>
          </a:prstGeom>
        </p:spPr>
      </p:pic>
      <p:pic>
        <p:nvPicPr>
          <p:cNvPr id="7" name="Kép 6" descr="A képen diagram, Tervrajz, Műszaki rajz, szöveg látható&#10;&#10;Automatikusan generált leírás">
            <a:extLst>
              <a:ext uri="{FF2B5EF4-FFF2-40B4-BE49-F238E27FC236}">
                <a16:creationId xmlns:a16="http://schemas.microsoft.com/office/drawing/2014/main" id="{4EE2E6E8-3C42-9A84-3E33-F49EA3693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743" y="409463"/>
            <a:ext cx="3550444" cy="1836055"/>
          </a:xfrm>
          <a:prstGeom prst="rect">
            <a:avLst/>
          </a:prstGeom>
        </p:spPr>
      </p:pic>
      <p:pic>
        <p:nvPicPr>
          <p:cNvPr id="9" name="Kép 8" descr="A képen szöveg, diagram, Tervrajz, Párhuzamos látható&#10;&#10;Automatikusan generált leírás">
            <a:extLst>
              <a:ext uri="{FF2B5EF4-FFF2-40B4-BE49-F238E27FC236}">
                <a16:creationId xmlns:a16="http://schemas.microsoft.com/office/drawing/2014/main" id="{E1E085BA-731D-644E-90AB-3387836B46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34" y="278606"/>
            <a:ext cx="4298490" cy="252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9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diagram, Tervrajz, Műszaki rajz látható&#10;&#10;Automatikusan generált leírás">
            <a:extLst>
              <a:ext uri="{FF2B5EF4-FFF2-40B4-BE49-F238E27FC236}">
                <a16:creationId xmlns:a16="http://schemas.microsoft.com/office/drawing/2014/main" id="{5F08FD94-BD94-7EEC-91D8-71290DAB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528" y="2483686"/>
            <a:ext cx="2832383" cy="2488669"/>
          </a:xfrm>
          <a:prstGeom prst="rect">
            <a:avLst/>
          </a:prstGeom>
        </p:spPr>
      </p:pic>
      <p:pic>
        <p:nvPicPr>
          <p:cNvPr id="5" name="Kép 4" descr="A képen szöveg, diagram, Párhuzamos, Tervrajz látható&#10;&#10;Automatikusan generált leírás">
            <a:extLst>
              <a:ext uri="{FF2B5EF4-FFF2-40B4-BE49-F238E27FC236}">
                <a16:creationId xmlns:a16="http://schemas.microsoft.com/office/drawing/2014/main" id="{7EA1A0BE-FC41-881F-5A6C-A4F294610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265" y="112092"/>
            <a:ext cx="2532360" cy="2228477"/>
          </a:xfrm>
          <a:prstGeom prst="rect">
            <a:avLst/>
          </a:prstGeom>
        </p:spPr>
      </p:pic>
      <p:pic>
        <p:nvPicPr>
          <p:cNvPr id="7" name="Kép 6" descr="A képen diagram, szöveg, Műszaki rajz, Tervrajz látható&#10;&#10;Automatikusan generált leírás">
            <a:extLst>
              <a:ext uri="{FF2B5EF4-FFF2-40B4-BE49-F238E27FC236}">
                <a16:creationId xmlns:a16="http://schemas.microsoft.com/office/drawing/2014/main" id="{22D405F6-48E2-2A29-9FED-8E5BBD702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07" y="112092"/>
            <a:ext cx="3636168" cy="237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89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zoom dir="in"/>
      </p:transition>
    </mc:Choice>
    <mc:Fallback>
      <p:transition spd="slow">
        <p:zoom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Köszönjük a figyelmet!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630600" y="136800"/>
            <a:ext cx="78930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800"/>
            </a:pPr>
            <a:r>
              <a:rPr lang="hu-HU" dirty="0"/>
              <a:t>2. </a:t>
            </a:r>
            <a:r>
              <a:rPr lang="en" dirty="0"/>
              <a:t>megbeszélés:</a:t>
            </a:r>
            <a:endParaRPr dirty="0"/>
          </a:p>
        </p:txBody>
      </p:sp>
      <p:sp>
        <p:nvSpPr>
          <p:cNvPr id="86" name="Google Shape;86;p15"/>
          <p:cNvSpPr txBox="1"/>
          <p:nvPr/>
        </p:nvSpPr>
        <p:spPr>
          <a:xfrm>
            <a:off x="526486" y="1099200"/>
            <a:ext cx="7504195" cy="31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●"/>
            </a:pPr>
            <a:r>
              <a:rPr lang="en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Időpont: 2023.10.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14</a:t>
            </a:r>
            <a:endParaRPr sz="2000" b="0" i="0" u="none" strike="noStrike" cap="none" dirty="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●"/>
            </a:pPr>
            <a:r>
              <a:rPr lang="en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Hely: Online</a:t>
            </a:r>
            <a:endParaRPr sz="2000" b="0" i="0" u="none" strike="noStrike" cap="none" dirty="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●"/>
            </a:pPr>
            <a:r>
              <a:rPr lang="en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Résztvevők: Dávid Flóra, Fábián Bernát, Marik István, Mészáros Zsombor, Tyetyák </a:t>
            </a:r>
            <a:r>
              <a:rPr lang="en" sz="2000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Tamás</a:t>
            </a:r>
            <a:r>
              <a:rPr lang="en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, Varga Bence Martin</a:t>
            </a:r>
            <a:endParaRPr sz="2000" b="0" i="0" u="none" strike="noStrike" cap="none" dirty="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●"/>
            </a:pPr>
            <a:r>
              <a:rPr lang="en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Érintett témák: </a:t>
            </a:r>
            <a:r>
              <a:rPr lang="hu-HU" sz="2000" b="0" i="0" u="none" strike="noStrike" cap="none" dirty="0" err="1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commit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hu-HU" sz="2000" b="0" i="0" u="none" strike="noStrike" cap="none" dirty="0" err="1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üzetek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szabványosítás (használjunk #issu számot), térkép funkció (</a:t>
            </a:r>
            <a:r>
              <a:rPr lang="hu-HU" sz="2000" b="0" i="0" u="none" strike="noStrike" cap="none" dirty="0" err="1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google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map </a:t>
            </a:r>
            <a:r>
              <a:rPr lang="hu-HU" sz="2000" b="0" i="0" u="none" strike="noStrike" cap="none" dirty="0" err="1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addolás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probléma),második </a:t>
            </a:r>
            <a:r>
              <a:rPr lang="hu-HU" sz="2000" b="0" i="0" u="none" strike="noStrike" cap="none" dirty="0" err="1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mérdfőldkő</a:t>
            </a:r>
            <a:r>
              <a:rPr lang="hu-HU" sz="2000" b="0" i="0" u="none" strike="noStrike" cap="none" dirty="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haladási irány meghatározása, tanulmányozni a példa fa struktúrát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278DB9-2E7B-D3EB-D0C3-B9F77471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Elkészültek a diagramjaink</a:t>
            </a:r>
          </a:p>
        </p:txBody>
      </p:sp>
    </p:spTree>
    <p:extLst>
      <p:ext uri="{BB962C8B-B14F-4D97-AF65-F5344CB8AC3E}">
        <p14:creationId xmlns:p14="http://schemas.microsoft.com/office/powerpoint/2010/main" val="356837844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F2A9682D-B0B9-2113-99A8-ACE947A381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05325" y="255746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6" name="Kép 5" descr="A képen szöveg, képernyőkép, diagram, menü látható&#10;&#10;Automatikusan generált leírás">
            <a:extLst>
              <a:ext uri="{FF2B5EF4-FFF2-40B4-BE49-F238E27FC236}">
                <a16:creationId xmlns:a16="http://schemas.microsoft.com/office/drawing/2014/main" id="{0B6A679E-8660-5168-7594-78987ACF7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690" y="264800"/>
            <a:ext cx="4174870" cy="3992875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B91C57A4-C303-1EAA-CC46-DB0EBF8EE56D}"/>
              </a:ext>
            </a:extLst>
          </p:cNvPr>
          <p:cNvSpPr txBox="1"/>
          <p:nvPr/>
        </p:nvSpPr>
        <p:spPr>
          <a:xfrm>
            <a:off x="235744" y="264800"/>
            <a:ext cx="1359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Class</a:t>
            </a:r>
            <a:r>
              <a:rPr lang="hu-HU" dirty="0"/>
              <a:t> Diagram</a:t>
            </a:r>
          </a:p>
        </p:txBody>
      </p:sp>
    </p:spTree>
    <p:extLst>
      <p:ext uri="{BB962C8B-B14F-4D97-AF65-F5344CB8AC3E}">
        <p14:creationId xmlns:p14="http://schemas.microsoft.com/office/powerpoint/2010/main" val="884331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képernyőkép, diagram, szöveg, Tervrajz látható&#10;&#10;Automatikusan generált leírás">
            <a:extLst>
              <a:ext uri="{FF2B5EF4-FFF2-40B4-BE49-F238E27FC236}">
                <a16:creationId xmlns:a16="http://schemas.microsoft.com/office/drawing/2014/main" id="{2D6B3923-4127-5D0C-AF65-AFDCFE225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220" y="667940"/>
            <a:ext cx="4726501" cy="3807619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3511B99B-39A0-FAEC-9564-FE8343B85DF4}"/>
              </a:ext>
            </a:extLst>
          </p:cNvPr>
          <p:cNvSpPr txBox="1"/>
          <p:nvPr/>
        </p:nvSpPr>
        <p:spPr>
          <a:xfrm>
            <a:off x="300038" y="335159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Package</a:t>
            </a:r>
            <a:r>
              <a:rPr lang="hu-HU" dirty="0"/>
              <a:t> diagram</a:t>
            </a:r>
          </a:p>
        </p:txBody>
      </p:sp>
    </p:spTree>
    <p:extLst>
      <p:ext uri="{BB962C8B-B14F-4D97-AF65-F5344CB8AC3E}">
        <p14:creationId xmlns:p14="http://schemas.microsoft.com/office/powerpoint/2010/main" val="2111704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rajz, diagram, vázlat, szöveg látható&#10;&#10;Automatikusan generált leírás">
            <a:extLst>
              <a:ext uri="{FF2B5EF4-FFF2-40B4-BE49-F238E27FC236}">
                <a16:creationId xmlns:a16="http://schemas.microsoft.com/office/drawing/2014/main" id="{77F0211E-6F81-56C9-5C9D-4BBF0FBE6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696" y="807244"/>
            <a:ext cx="3438524" cy="3529012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30E0E80B-48A1-B633-20BD-668F24ECCAAC}"/>
              </a:ext>
            </a:extLst>
          </p:cNvPr>
          <p:cNvSpPr txBox="1"/>
          <p:nvPr/>
        </p:nvSpPr>
        <p:spPr>
          <a:xfrm>
            <a:off x="564356" y="621506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 diagram</a:t>
            </a:r>
          </a:p>
        </p:txBody>
      </p:sp>
    </p:spTree>
    <p:extLst>
      <p:ext uri="{BB962C8B-B14F-4D97-AF65-F5344CB8AC3E}">
        <p14:creationId xmlns:p14="http://schemas.microsoft.com/office/powerpoint/2010/main" val="2674869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diagram, rajz, vázlat, sor látható&#10;&#10;Automatikusan generált leírás">
            <a:extLst>
              <a:ext uri="{FF2B5EF4-FFF2-40B4-BE49-F238E27FC236}">
                <a16:creationId xmlns:a16="http://schemas.microsoft.com/office/drawing/2014/main" id="{3AC88396-62CC-4BE5-D2AB-6FEAE403C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593" y="635938"/>
            <a:ext cx="4468249" cy="3871624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83AD25E4-F45E-22F0-F14E-EA6110BAC363}"/>
              </a:ext>
            </a:extLst>
          </p:cNvPr>
          <p:cNvSpPr txBox="1"/>
          <p:nvPr/>
        </p:nvSpPr>
        <p:spPr>
          <a:xfrm>
            <a:off x="229686" y="328161"/>
            <a:ext cx="2234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Egyed-Kapcsolat diagram</a:t>
            </a:r>
          </a:p>
        </p:txBody>
      </p:sp>
    </p:spTree>
    <p:extLst>
      <p:ext uri="{BB962C8B-B14F-4D97-AF65-F5344CB8AC3E}">
        <p14:creationId xmlns:p14="http://schemas.microsoft.com/office/powerpoint/2010/main" val="275751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2125D1-3897-2A95-FA1C-79DCD3B58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Elkészültek a weboldalterveink</a:t>
            </a:r>
          </a:p>
        </p:txBody>
      </p:sp>
    </p:spTree>
    <p:extLst>
      <p:ext uri="{BB962C8B-B14F-4D97-AF65-F5344CB8AC3E}">
        <p14:creationId xmlns:p14="http://schemas.microsoft.com/office/powerpoint/2010/main" val="1972445340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képernyőkép, szoftver, Weblap látható&#10;&#10;Automatikusan generált leírás">
            <a:extLst>
              <a:ext uri="{FF2B5EF4-FFF2-40B4-BE49-F238E27FC236}">
                <a16:creationId xmlns:a16="http://schemas.microsoft.com/office/drawing/2014/main" id="{E88BF955-5F80-6F40-94A4-889796EF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196" y="208301"/>
            <a:ext cx="3167261" cy="2363449"/>
          </a:xfrm>
          <a:prstGeom prst="rect">
            <a:avLst/>
          </a:prstGeom>
        </p:spPr>
      </p:pic>
      <p:pic>
        <p:nvPicPr>
          <p:cNvPr id="6" name="Kép 5" descr="A képen szöveg, képernyőkép, szoftver, Párhuzamos látható&#10;&#10;Automatikusan generált leírás">
            <a:extLst>
              <a:ext uri="{FF2B5EF4-FFF2-40B4-BE49-F238E27FC236}">
                <a16:creationId xmlns:a16="http://schemas.microsoft.com/office/drawing/2014/main" id="{53B5CA24-9204-58DE-015F-0DF4710D9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75" y="164305"/>
            <a:ext cx="3067049" cy="2852795"/>
          </a:xfrm>
          <a:prstGeom prst="rect">
            <a:avLst/>
          </a:prstGeom>
        </p:spPr>
      </p:pic>
      <p:pic>
        <p:nvPicPr>
          <p:cNvPr id="3" name="Kép 2" descr="A képen szöveg, képernyőkép, szoftver, Webhely látható&#10;&#10;Automatikusan generált leírás">
            <a:extLst>
              <a:ext uri="{FF2B5EF4-FFF2-40B4-BE49-F238E27FC236}">
                <a16:creationId xmlns:a16="http://schemas.microsoft.com/office/drawing/2014/main" id="{D1902AC8-31E0-E9D0-FEA2-B9284F87B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278" y="2571750"/>
            <a:ext cx="3732212" cy="302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572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93</Words>
  <Application>Microsoft Office PowerPoint</Application>
  <PresentationFormat>Diavetítés a képernyőre (16:9 oldalarány)</PresentationFormat>
  <Paragraphs>15</Paragraphs>
  <Slides>19</Slides>
  <Notes>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4" baseType="lpstr">
      <vt:lpstr>Arial</vt:lpstr>
      <vt:lpstr>Playfair Display</vt:lpstr>
      <vt:lpstr>Lato</vt:lpstr>
      <vt:lpstr>Roboto</vt:lpstr>
      <vt:lpstr>Blue &amp; Gold</vt:lpstr>
      <vt:lpstr>Rendszerfejlesztés I. 2. Mérföldkő Prezentáció</vt:lpstr>
      <vt:lpstr>2. megbeszélés:</vt:lpstr>
      <vt:lpstr>Elkészültek a diagramjaink</vt:lpstr>
      <vt:lpstr>PowerPoint-bemutató</vt:lpstr>
      <vt:lpstr>PowerPoint-bemutató</vt:lpstr>
      <vt:lpstr>PowerPoint-bemutató</vt:lpstr>
      <vt:lpstr>PowerPoint-bemutató</vt:lpstr>
      <vt:lpstr>Elkészültek a weboldalterveink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Rendszerfejlesztés I. 2. Mérföldkő Prezentáció</dc:title>
  <dc:creator>Pisti</dc:creator>
  <cp:lastModifiedBy>Marik István</cp:lastModifiedBy>
  <cp:revision>2</cp:revision>
  <dcterms:modified xsi:type="dcterms:W3CDTF">2023-10-24T19:39:51Z</dcterms:modified>
</cp:coreProperties>
</file>